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39" d="100"/>
          <a:sy n="139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08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LFA9A72rUXrJ_QdN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_rEwtxz5qfYhb0E2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_sYS5ke486vaCYxN-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_snnb0i5ohcMTAEP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_svDIvjk3WCmKZT9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_tqqiEDiSwSjO39fj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r6qzUqbjzVQb2W9B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_uN7SMbrlyuf6fJ2o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jfSSjdKs-7bQBoGfK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je9fFoH193-9vjk4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_vA4nQXBe4cwa_GN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LFrGBX-jngUneWaI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ahaAAVBiTwlK_jYl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jlScnE00TJw4wLaG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_wtDheN3bQSIgseh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a6L5eL8CP4hHj26I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lAXsl0rvpS80hqJZ-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a9PAPNotb0inTzZ3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lAp_PJwMGF-0h0lI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aKhQ4q7sirWn-9Ui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qhsZCC2ZudN5FC43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u0w6GkZMubVwxjr6n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_i4Lvq8ptG7tPn0G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kF4a1atKU5r_MABu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aLA23bixJ7k3aSNm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lArvi9MxySbriXNQG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a4r8vowos7PcmbF3P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aNMBtKly_CISXW5d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lAu6YnDQ98qz1K2wW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kGnG2mqj-qUQR5KLx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lAxCfwXyrenjYqZai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jvtJJvehAbo0A578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jsAj6dasXJJBXxMd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_nafbediUNs27pIYn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u3mxqD064ZGY9NDSw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pmeBLSnIJFLklEBD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_ng53KTau5guEAnE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lH6dEZP42NzS1G4_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_qHDjPBk45IDN12z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DlAMEzrur8pzLSSoG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(16:9)</PresentationFormat>
  <Paragraphs>40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Fischer, Cindy [EC]</cp:lastModifiedBy>
  <cp:revision>1</cp:revision>
  <dcterms:created xsi:type="dcterms:W3CDTF">2020-08-04T15:54:58Z</dcterms:created>
  <dcterms:modified xsi:type="dcterms:W3CDTF">2020-08-05T17:56:02Z</dcterms:modified>
</cp:coreProperties>
</file>